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63" r:id="rId11"/>
    <p:sldId id="264" r:id="rId12"/>
    <p:sldId id="265" r:id="rId13"/>
    <p:sldId id="266" r:id="rId14"/>
    <p:sldId id="268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3B92B4-8503-4CD6-8975-D11F1E14D36D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766904-382A-467A-9B6F-26E585F7BD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484784"/>
            <a:ext cx="6172200" cy="1894362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神阻擋驕傲的人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717032"/>
            <a:ext cx="6172200" cy="1371600"/>
          </a:xfrm>
        </p:spPr>
        <p:txBody>
          <a:bodyPr/>
          <a:lstStyle/>
          <a:p>
            <a:r>
              <a:rPr lang="zh-CN" altLang="en-US" sz="3200" dirty="0" smtClean="0">
                <a:latin typeface="DFKai-SB" pitchFamily="65" charset="-120"/>
                <a:ea typeface="DFKai-SB" pitchFamily="65" charset="-120"/>
              </a:rPr>
              <a:t>雅各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書</a:t>
            </a:r>
            <a:r>
              <a:rPr lang="en-CA" sz="3200" dirty="0" smtClean="0">
                <a:latin typeface="DFKai-SB" pitchFamily="65" charset="-120"/>
                <a:ea typeface="DFKai-SB" pitchFamily="65" charset="-120"/>
              </a:rPr>
              <a:t>4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en-CA" sz="3200" dirty="0" smtClean="0">
                <a:latin typeface="DFKai-SB" pitchFamily="65" charset="-120"/>
                <a:ea typeface="DFKai-SB" pitchFamily="65" charset="-120"/>
              </a:rPr>
              <a:t>6</a:t>
            </a:r>
            <a:endParaRPr lang="en-US" sz="3200" dirty="0" smtClean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神賜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恩給謙卑的人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上帝的應許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神賜恩給謙卑的人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lvl="0">
              <a:buNone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   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　神阻擋驕傲的人，賜恩給謙卑的人。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    彼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　神阻擋驕傲的人，賜恩給謙卑的人。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  箴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他譏誚那好譏誚的人，賜恩給謙卑的人。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謙卑的人必被神昇高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lvl="0">
              <a:buNone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  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務要在主面前自卑，主就必叫你們升高。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   彼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所以，你們要自卑，服在　神大能的手下，到了時候，他必叫你們升高。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神賜恩給謙卑的人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驕傲攔阻人來到神面前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人存謙卑的心來到神面前是蒙恩的唯一途徑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林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26-29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1:26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弟兄們哪，可見你們蒙召的，按著肉體有智慧的不多，有能力的不多，有尊貴的也不多。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1:27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　神卻揀選了世上愚拙的，叫有智慧的羞愧；又揀選了世上軟弱的，叫那強壯的羞愧。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1:28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　神也揀選了世上卑賤的，被人厭惡的，以及那無有的，為要廢掉那有的，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1:29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使一切有血氣的，在　神面前一個也不能自誇。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驕傲是罪人的本性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也是每一個基督徒一生當時刻儆醒對付的罪。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不可自以為義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路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18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10-14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 「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有兩個人上殿裡去禱告：一個是法利賽人，一個是稅吏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。法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利賽人站著，自言自語地禱告說：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　神啊，我感謝你，我不像別人勒索、不義、姦淫，也不像這個稅吏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我一個禮拜禁食兩次，凡我所得的都捐上十分之一。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那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稅吏遠遠地站著，連舉目望天也不敢，只捶著胸說：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　神啊，開恩可憐我這個罪人！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我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告訴你們，這人回家去比那人倒算為義了；因為，凡自高的，必降為卑；自卑的，必升為高。」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不可驕傲自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誇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﹕“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使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你與人不同的是誰呢？你有甚麼不是領受的呢？若是領受的，為何自誇，彷彿不是領受的呢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？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林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前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7)</a:t>
            </a:r>
            <a:endParaRPr lang="en-US" altLang="zh-CN" sz="32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們的恩賜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能力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金錢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工作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事業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健康等一切都是從神領受的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是神所賜的恩典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我們沒有值得驕傲自誇的地方。</a:t>
            </a:r>
            <a:endParaRPr lang="en-US" sz="32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不可自視過高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lvl="0"/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若有人以為自己知道甚麼，按他所當知道的，他仍是不知道。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林前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8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﹔)</a:t>
            </a:r>
          </a:p>
          <a:p>
            <a:pPr lvl="0"/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我憑著所賜我的恩對你們各人說：不要看自己過於所當看的；要照著　神所分給各人信心的大小，看得合乎中道。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羅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3)</a:t>
            </a:r>
          </a:p>
          <a:p>
            <a:pPr lvl="0"/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凡事不可結黨，不可貪圖虛浮的榮耀；只要存心謙卑，各人看別人比自己強。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腓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sz="3200" b="1" dirty="0" smtClean="0">
                <a:latin typeface="PMingLiU" pitchFamily="18" charset="-120"/>
                <a:ea typeface="PMingLiU" pitchFamily="18" charset="-12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當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謙卑順服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你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們年幼的，也要順服年長的。就是你們眾人也都要以謙卑束腰，彼此順服；因為　神阻擋驕傲的人，賜恩給謙卑的人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彼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)</a:t>
            </a:r>
          </a:p>
          <a:p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謙卑順服的含意：藉著在人面前的謙卑順服，服在人手下，表明自己服在神大能的手下；如果不能謙卑順服在人手下，實際上就是不願意服在神大能的手下。“你們要自卑，服在　神大能的手下，”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彼前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：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腓立比書2:5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你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們當以基督耶穌的心為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心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”</a:t>
            </a:r>
          </a:p>
          <a:p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傚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法基督，彼此服侍：“你們中間，誰願為大，就必做你們的用人；在你們中間，誰願為首，就必做眾人的僕人。因為人子來，並不是要受人的服事，乃是要服事人，並且要捨命作多人的贖價。”</a:t>
            </a:r>
            <a:r>
              <a:rPr lang="en-US" sz="3200" b="1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可</a:t>
            </a:r>
            <a:r>
              <a:rPr lang="en-US" sz="3200" b="1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：</a:t>
            </a:r>
            <a:r>
              <a:rPr lang="en-US" sz="3200" b="1" dirty="0" smtClean="0">
                <a:latin typeface="PMingLiU" pitchFamily="18" charset="-120"/>
                <a:ea typeface="PMingLiU" pitchFamily="18" charset="-120"/>
              </a:rPr>
              <a:t>43-45)</a:t>
            </a:r>
          </a:p>
          <a:p>
            <a:pPr>
              <a:buNone/>
            </a:pPr>
            <a:endParaRPr lang="en-US" sz="28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驕傲的本質是什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麼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驕傲是對上帝的褻慢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﹕“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心驕氣傲的人名叫褻慢；他行事狂妄，都出於驕傲。”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箴言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21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24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)</a:t>
            </a:r>
          </a:p>
          <a:p>
            <a:pPr lvl="0"/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一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個裏面心驕、外面氣傲的人，在聖經中稱為褻慢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褻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慢是對神而言，它的反義字是敬虔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驕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傲的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根源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，就是人褻慢神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一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個褻慢的人，必然行事狂妄，因為他心中沒有神。假如他心中有神，他就不敢有驕傲褻慢的心。因為在神的面前，人絕對不敢隨便、狂妄、褻慢。 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sz="28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驕傲是罪的根源</a:t>
            </a:r>
            <a:r>
              <a:rPr lang="en-US" altLang="zh-CN" sz="3600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撒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旦的墜落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﹔以賽亞書14﹕12-15</a:t>
            </a:r>
          </a:p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14:12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明亮之星，早晨之子啊，你何竟從天墜落？你這攻敗列國的何竟被砍倒在地上？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14:13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你心裡曾說：我要升到天上；我要高舉我的寶座在　神眾星以上；我要坐在聚會的山上，在北方的極處。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14:14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我要升到高雲之上；我要與至上者同等。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14:15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然而，你必墜落陰間，到坑中極深之處。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伊甸園中人的犯罪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驕傲在上帝眼中是極為嚴重的罪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驕傲是耶和華神所憎惡的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箴</a:t>
            </a:r>
            <a:r>
              <a:rPr lang="en-CA" sz="3000" b="1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000" b="1" dirty="0" smtClean="0">
                <a:latin typeface="PMingLiU" pitchFamily="18" charset="-120"/>
                <a:ea typeface="PMingLiU" pitchFamily="18" charset="-120"/>
              </a:rPr>
              <a:t>16-19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 </a:t>
            </a:r>
            <a:endParaRPr lang="en-US" altLang="zh-TW" sz="30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altLang="zh-TW" sz="30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3000" b="1" dirty="0" smtClean="0">
                <a:latin typeface="PMingLiU" pitchFamily="18" charset="-120"/>
                <a:ea typeface="PMingLiU" pitchFamily="18" charset="-120"/>
              </a:rPr>
              <a:t>  6:16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 耶和華所恨惡的有六樣，連他心所憎惡的共有七樣：</a:t>
            </a:r>
            <a:b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3000" b="1" dirty="0" smtClean="0">
                <a:latin typeface="PMingLiU" pitchFamily="18" charset="-120"/>
                <a:ea typeface="PMingLiU" pitchFamily="18" charset="-120"/>
              </a:rPr>
              <a:t>6:17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 就是高傲的眼，撒謊的舌，流無辜人血的手，</a:t>
            </a:r>
            <a:b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3000" b="1" dirty="0" smtClean="0">
                <a:latin typeface="PMingLiU" pitchFamily="18" charset="-120"/>
                <a:ea typeface="PMingLiU" pitchFamily="18" charset="-120"/>
              </a:rPr>
              <a:t>6:18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 圖謀惡計的心，飛跑行惡的腳，</a:t>
            </a:r>
            <a:b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3000" b="1" dirty="0" smtClean="0">
                <a:latin typeface="PMingLiU" pitchFamily="18" charset="-120"/>
                <a:ea typeface="PMingLiU" pitchFamily="18" charset="-120"/>
              </a:rPr>
              <a:t>6:19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 吐謊言的假見證，並弟兄中布散紛爭的人。</a:t>
            </a:r>
            <a:endParaRPr lang="en-US" altLang="zh-CN" sz="30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箴</a:t>
            </a:r>
            <a:r>
              <a:rPr lang="en-CA" sz="3000" b="1" dirty="0" smtClean="0">
                <a:latin typeface="PMingLiU" pitchFamily="18" charset="-120"/>
                <a:ea typeface="PMingLiU" pitchFamily="18" charset="-120"/>
              </a:rPr>
              <a:t>8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000" b="1" dirty="0" smtClean="0">
                <a:latin typeface="PMingLiU" pitchFamily="18" charset="-120"/>
                <a:ea typeface="PMingLiU" pitchFamily="18" charset="-120"/>
              </a:rPr>
              <a:t>13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敬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畏耶和華在乎恨惡邪惡；那驕傲、狂妄，並惡道，以及乖謬的口，都為我所恨惡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30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30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箴</a:t>
            </a:r>
            <a:r>
              <a:rPr lang="en-CA" sz="3000" b="1" dirty="0" smtClean="0">
                <a:latin typeface="PMingLiU" pitchFamily="18" charset="-120"/>
                <a:ea typeface="PMingLiU" pitchFamily="18" charset="-120"/>
              </a:rPr>
              <a:t>16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0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凡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心裡驕傲的，為耶和華所憎惡；雖然連手，他必不免受罰</a:t>
            </a:r>
            <a:r>
              <a:rPr lang="zh-TW" altLang="en-US" sz="30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30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30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驕傲在上帝眼中是極為嚴重的罪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主耶穌將驕傲看為人心中所發出的罪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可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7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20-23</a:t>
            </a: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7:20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又說：「從人裡面出來的，那才能污穢人；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7:21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因為從裡面，就是從人心裡，發出惡念、苟合、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7:22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偷盜、凶殺、姦淫、貪婪、邪惡、詭詐、淫蕩、嫉妒、謗讟、驕傲、狂妄。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7:23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這一切的惡都是從裡面出來，且能污穢人。」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驕傲在上帝眼中是極為嚴重的罪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Autofit/>
          </a:bodyPr>
          <a:lstStyle/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約翰將心中的驕傲列為人犯罪的重要根源。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   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約一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16“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因為，凡世界上的事，就像肉體的情慾、眼目的情慾，並今生的驕傲，都不是從父來的，乃是從世界來的。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保羅也多次將人的狂傲列為嚴重的罪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林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後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20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我怕我再來的時候，見你們不合我所想望的，你們見我也不合你們所想望的；又怕有紛爭、嫉妒、惱怒、結黨、毀謗、讒言、狂傲、混亂的事。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後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2-5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因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為那時，人要專顧自己，貪愛錢財，自誇，狂傲，謗讟，違背父母，忘恩負義，心不聖潔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，無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親情，不解怨，好說讒言，不能自約，性情凶暴，不愛良善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，賣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主賣友，任意妄為，自高自大，愛宴樂，不愛　神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，有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敬虔的外貌，卻背了敬虔的實意；這等人你要躲開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/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神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阻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擋驕傲的人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耶和華神管教驕傲的尼布甲尼撒王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lvl="0">
              <a:buNone/>
            </a:pP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4:29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過了十二個月，他遊行在巴比倫王宮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裡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4:30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他說：「這大巴比倫不是我用大能大力建為京都，要顯我威嚴的榮耀嗎？」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4:31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這話在王口中尚未說完，有聲音從天降下，說：「尼布甲尼撒王啊，有話對你說，你的國位離開你了。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4:32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你必被趕出離開世人，與野地的獸同居，吃草如牛，且要經過七期。等你知道至高者在人的國中掌權，要將國賜與誰就賜與誰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。」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4:33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當時這話就應驗在尼布甲尼撒的身上，他被趕出離開世人，吃草如牛，身被天露滴濕，頭髮長長，好像鷹毛；指甲長長，如同鳥爪。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Autofit/>
          </a:bodyPr>
          <a:lstStyle/>
          <a:p>
            <a:pPr lvl="0"/>
            <a:r>
              <a:rPr lang="zh-CN" altLang="en-US" sz="1800" b="1" dirty="0" smtClean="0">
                <a:latin typeface="PMingLiU" pitchFamily="18" charset="-120"/>
                <a:ea typeface="PMingLiU" pitchFamily="18" charset="-120"/>
              </a:rPr>
              <a:t>耶和華神擊打狂傲的伯沙撒王</a:t>
            </a:r>
            <a:r>
              <a:rPr lang="en-US" altLang="zh-CN" sz="1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1800" b="1" dirty="0" smtClean="0">
                <a:latin typeface="PMingLiU" pitchFamily="18" charset="-120"/>
                <a:ea typeface="PMingLiU" pitchFamily="18" charset="-120"/>
              </a:rPr>
              <a:t>但</a:t>
            </a:r>
            <a:r>
              <a:rPr lang="en-CA" sz="1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sz="1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1800" b="1" dirty="0" smtClean="0">
                <a:latin typeface="PMingLiU" pitchFamily="18" charset="-120"/>
                <a:ea typeface="PMingLiU" pitchFamily="18" charset="-120"/>
              </a:rPr>
              <a:t>17-30</a:t>
            </a:r>
            <a:r>
              <a:rPr lang="en-US" altLang="zh-CN" sz="1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5:18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王啊，至高的　神曾將國位、大權、榮耀、威嚴賜與你父尼布甲尼撒；</a:t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5:19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因　神所賜他的大權，各方、各國、各族的人都在他面前戰兢恐懼。他可以隨意生殺，隨意升降。</a:t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5:20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但他心高氣傲，靈也剛愎，甚至行事狂傲，就被革去王位，奪去榮耀。</a:t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5:21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他被趕出離開世人，他的心變如獸心，與野驢同居，吃草如牛，身被天露滴濕，等他知道至高的　神在人的國中掌權，憑自己的意旨立人治國。</a:t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5:22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伯沙撒啊，你是他的兒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子，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你雖知道這一切，你心仍不自卑，</a:t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5:23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竟向天上的主自高，使人將他殿中的器皿拿到你面前，你和大臣、皇后、妃嬪用這器皿飲酒。你又讚美那不能看、不能聽、無知無識、金、銀、銅、鐵、木、石所造的神，卻沒有將榮耀歸與那手中有你氣息，管理你一切行動的　神。</a:t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5:24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因此從　神那裡顯出指頭來寫這文字。</a:t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5:25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「所寫的文字是：</a:t>
            </a: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彌尼，彌尼，提客勒，烏法珥新。</a:t>
            </a: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5:26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講解是這樣：彌尼，就是　神已經數算你國的年日到此完畢。</a:t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5:27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提客勒，就是你被稱在天平裡，顯出你的虧欠。</a:t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5:28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毘勒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斯，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就是你的國分裂，歸與瑪代人和波斯人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。」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1800" b="1" dirty="0" smtClean="0">
                <a:latin typeface="PMingLiU" pitchFamily="18" charset="-120"/>
                <a:ea typeface="PMingLiU" pitchFamily="18" charset="-120"/>
              </a:rPr>
              <a:t>5:30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 當夜，迦勒底王伯沙撒被殺</a:t>
            </a:r>
            <a:r>
              <a:rPr lang="zh-TW" altLang="en-US" sz="1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sz="1800" b="1" dirty="0" smtClean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耶和華神擊打驕傲的希律王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lvl="0">
              <a:buNone/>
            </a:pP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徒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21-23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 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12:21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希律在所定的日子，穿上朝服，坐在位上，對他們講論一番。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12:22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百姓喊著說：「這是　神的聲音，不是人的聲音。」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12:23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希律不歸榮耀給　神，所以主的使者立刻罰他，他被蟲所咬，氣就絕了。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989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神阻擋驕傲的人</vt:lpstr>
      <vt:lpstr>驕傲的本質是什麼﹖</vt:lpstr>
      <vt:lpstr>驕傲是罪的根源﹕</vt:lpstr>
      <vt:lpstr>驕傲在上帝眼中是極為嚴重的罪</vt:lpstr>
      <vt:lpstr>驕傲在上帝眼中是極為嚴重的罪</vt:lpstr>
      <vt:lpstr>驕傲在上帝眼中是極為嚴重的罪</vt:lpstr>
      <vt:lpstr>神阻擋驕傲的人﹕</vt:lpstr>
      <vt:lpstr>Slide 8</vt:lpstr>
      <vt:lpstr>Slide 9</vt:lpstr>
      <vt:lpstr>神賜恩給謙卑的人</vt:lpstr>
      <vt:lpstr>神賜恩給謙卑的人</vt:lpstr>
      <vt:lpstr>Slide 12</vt:lpstr>
      <vt:lpstr>Slide 13</vt:lpstr>
      <vt:lpstr>Slide 14</vt:lpstr>
      <vt:lpstr>Slide 15</vt:lpstr>
      <vt:lpstr>Slide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神阻擋驕傲的人</dc:title>
  <dc:creator>Li</dc:creator>
  <cp:lastModifiedBy>Li</cp:lastModifiedBy>
  <cp:revision>2</cp:revision>
  <dcterms:created xsi:type="dcterms:W3CDTF">2017-11-12T17:23:53Z</dcterms:created>
  <dcterms:modified xsi:type="dcterms:W3CDTF">2017-11-12T18:32:36Z</dcterms:modified>
</cp:coreProperties>
</file>